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3"/>
    <p:sldId id="410" r:id="rId4"/>
    <p:sldId id="411" r:id="rId5"/>
    <p:sldId id="412" r:id="rId6"/>
    <p:sldId id="413" r:id="rId7"/>
    <p:sldId id="414" r:id="rId8"/>
    <p:sldId id="415" r:id="rId9"/>
    <p:sldId id="416" r:id="rId10"/>
    <p:sldId id="417" r:id="rId11"/>
    <p:sldId id="418" r:id="rId12"/>
    <p:sldId id="419" r:id="rId13"/>
    <p:sldId id="420" r:id="rId14"/>
    <p:sldId id="421" r:id="rId15"/>
    <p:sldId id="422" r:id="rId16"/>
    <p:sldId id="423" r:id="rId17"/>
    <p:sldId id="424" r:id="rId18"/>
    <p:sldId id="425" r:id="rId19"/>
    <p:sldId id="426" r:id="rId20"/>
    <p:sldId id="430" r:id="rId21"/>
    <p:sldId id="431" r:id="rId22"/>
    <p:sldId id="427" r:id="rId23"/>
    <p:sldId id="428" r:id="rId24"/>
    <p:sldId id="429" r:id="rId25"/>
    <p:sldId id="432" r:id="rId26"/>
    <p:sldId id="433" r:id="rId27"/>
    <p:sldId id="434" r:id="rId28"/>
    <p:sldId id="435" r:id="rId29"/>
    <p:sldId id="436" r:id="rId30"/>
    <p:sldId id="437" r:id="rId31"/>
    <p:sldId id="438" r:id="rId32"/>
    <p:sldId id="440" r:id="rId33"/>
    <p:sldId id="439" r:id="rId34"/>
    <p:sldId id="441" r:id="rId35"/>
    <p:sldId id="443" r:id="rId36"/>
    <p:sldId id="442" r:id="rId37"/>
    <p:sldId id="444" r:id="rId38"/>
    <p:sldId id="445" r:id="rId39"/>
    <p:sldId id="446" r:id="rId40"/>
    <p:sldId id="447" r:id="rId41"/>
    <p:sldId id="448" r:id="rId42"/>
    <p:sldId id="449" r:id="rId43"/>
    <p:sldId id="450" r:id="rId44"/>
    <p:sldId id="451" r:id="rId45"/>
    <p:sldId id="452" r:id="rId46"/>
    <p:sldId id="453" r:id="rId47"/>
    <p:sldId id="454" r:id="rId4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95"/>
        <p:guide pos="384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1" Type="http://schemas.openxmlformats.org/officeDocument/2006/relationships/tableStyles" Target="tableStyles.xml"/><Relationship Id="rId50" Type="http://schemas.openxmlformats.org/officeDocument/2006/relationships/viewProps" Target="viewProps.xml"/><Relationship Id="rId5" Type="http://schemas.openxmlformats.org/officeDocument/2006/relationships/slide" Target="slides/slide3.xml"/><Relationship Id="rId49" Type="http://schemas.openxmlformats.org/officeDocument/2006/relationships/presProps" Target="presProps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image" Target="../media/image1.png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4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5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6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7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8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9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0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1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2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.xml"/><Relationship Id="rId1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5.xml"/><Relationship Id="rId1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6.xml"/><Relationship Id="rId1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7.xml"/><Relationship Id="rId1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8.xml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9.xml"/><Relationship Id="rId1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0.xml"/><Relationship Id="rId1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1.xml"/><Relationship Id="rId1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2.xml"/><Relationship Id="rId1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3.xml"/><Relationship Id="rId1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4.xml"/><Relationship Id="rId1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5.xml"/><Relationship Id="rId1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6.xml"/><Relationship Id="rId1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7.xml"/><Relationship Id="rId1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8.xml"/><Relationship Id="rId1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9.xml"/><Relationship Id="rId1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0.xml"/><Relationship Id="rId1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1.xml"/><Relationship Id="rId1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2.xml"/><Relationship Id="rId1" Type="http://schemas.openxmlformats.org/officeDocument/2006/relationships/image" Target="../media/image3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3.xml"/><Relationship Id="rId1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4.xml"/><Relationship Id="rId1" Type="http://schemas.openxmlformats.org/officeDocument/2006/relationships/image" Target="../media/image4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5.xml"/><Relationship Id="rId1" Type="http://schemas.openxmlformats.org/officeDocument/2006/relationships/image" Target="../media/image4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6.xml"/><Relationship Id="rId1" Type="http://schemas.openxmlformats.org/officeDocument/2006/relationships/image" Target="../media/image4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7.xml"/><Relationship Id="rId1" Type="http://schemas.openxmlformats.org/officeDocument/2006/relationships/image" Target="../media/image4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8.xml"/><Relationship Id="rId1" Type="http://schemas.openxmlformats.org/officeDocument/2006/relationships/image" Target="../media/image4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9.xml"/><Relationship Id="rId1" Type="http://schemas.openxmlformats.org/officeDocument/2006/relationships/image" Target="../media/image4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0.xml"/><Relationship Id="rId1" Type="http://schemas.openxmlformats.org/officeDocument/2006/relationships/image" Target="../media/image4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0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3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85520" y="5279390"/>
            <a:ext cx="7132320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6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MQTT</a:t>
            </a:r>
            <a:r>
              <a:rPr lang="zh-CN" altLang="en-US" sz="6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工作模型</a:t>
            </a:r>
            <a:endParaRPr lang="zh-CN" altLang="en-US" sz="6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98880" y="5953125"/>
            <a:ext cx="1808480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3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两个字节</a:t>
            </a:r>
            <a:endParaRPr lang="zh-CN" altLang="en-US" sz="32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428105" y="6146800"/>
            <a:ext cx="3333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（以</a:t>
            </a:r>
            <a:r>
              <a:rPr lang="en-US" altLang="zh-CN"/>
              <a:t>100s</a:t>
            </a:r>
            <a:r>
              <a:rPr lang="zh-CN" altLang="en-US"/>
              <a:t>来举例）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75635" y="2015490"/>
            <a:ext cx="4489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表达式中间的</a:t>
            </a:r>
            <a:r>
              <a:rPr lang="en-US" altLang="zh-CN"/>
              <a:t>*</a:t>
            </a:r>
            <a:r>
              <a:rPr lang="zh-CN" altLang="en-US"/>
              <a:t>和</a:t>
            </a:r>
            <a:r>
              <a:rPr lang="en-US" altLang="zh-CN"/>
              <a:t>#</a:t>
            </a:r>
            <a:r>
              <a:rPr lang="zh-CN" altLang="en-US"/>
              <a:t>用对应的内容来替代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428230" y="5500370"/>
            <a:ext cx="34334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视频作者在阿里云平台创建产品后得到的产品密钥，设备名称和设备密码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7780"/>
            <a:ext cx="12249150" cy="689038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524750" y="2931795"/>
            <a:ext cx="340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接受框中末尾是</a:t>
            </a:r>
            <a:r>
              <a:rPr lang="en-US" altLang="zh-CN"/>
              <a:t>00</a:t>
            </a:r>
            <a:r>
              <a:rPr lang="zh-CN" altLang="en-US"/>
              <a:t>表示链接成功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48615" y="3560445"/>
            <a:ext cx="4551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https://blog.csdn.net/daniaoxp</a:t>
            </a:r>
            <a:endParaRPr lang="zh-CN" altLang="en-US"/>
          </a:p>
          <a:p>
            <a:pPr algn="l"/>
            <a:r>
              <a:rPr lang="en-US" altLang="zh-CN"/>
              <a:t>csdn</a:t>
            </a:r>
            <a:r>
              <a:rPr lang="zh-CN" altLang="en-US"/>
              <a:t>博客，有整个实验过程和阿里云的地址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678045" y="598805"/>
            <a:ext cx="6661150" cy="52197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2800" b="1">
                <a:ln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先</a:t>
            </a:r>
            <a:r>
              <a:rPr lang="en-US" altLang="zh-CN" sz="2800" b="1">
                <a:ln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connect</a:t>
            </a:r>
            <a:r>
              <a:rPr lang="zh-CN" altLang="en-US" sz="2800" b="1">
                <a:ln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上服务器，在</a:t>
            </a:r>
            <a:r>
              <a:rPr lang="en-US" altLang="zh-CN" sz="2800" b="1">
                <a:ln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subscirbe topic</a:t>
            </a:r>
            <a:endParaRPr lang="en-US" altLang="zh-CN" sz="2800" b="1">
              <a:ln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55500" cy="68948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78665" cy="68510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73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028315" y="5452745"/>
            <a:ext cx="7792720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3200" b="1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跟</a:t>
            </a:r>
            <a:r>
              <a:rPr lang="en-US" altLang="zh-CN" sz="3200" b="1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subscribe</a:t>
            </a:r>
            <a:r>
              <a:rPr lang="zh-CN" altLang="en-US" sz="3200" b="1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报文的可变报头内容是一样的</a:t>
            </a:r>
            <a:endParaRPr lang="zh-CN" altLang="en-US" sz="3200" b="1">
              <a:ln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105275" y="400050"/>
            <a:ext cx="69767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先转换成</a:t>
            </a:r>
            <a:r>
              <a:rPr lang="en-US" altLang="zh-CN"/>
              <a:t>ASCII</a:t>
            </a:r>
            <a:r>
              <a:rPr lang="zh-CN" altLang="en-US"/>
              <a:t>码（十进制），在转换成对应的十六进制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97485" y="1313815"/>
            <a:ext cx="3764280" cy="64516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36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connect</a:t>
            </a:r>
            <a:r>
              <a:rPr lang="zh-CN" altLang="en-US" sz="36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控制报文</a:t>
            </a:r>
            <a:endParaRPr lang="zh-CN" altLang="en-US" sz="36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44320" y="5470525"/>
            <a:ext cx="5059680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2400" b="1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UTF-8</a:t>
            </a:r>
            <a:r>
              <a:rPr lang="zh-CN" altLang="en-US" sz="2400" b="1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字符串</a:t>
            </a:r>
            <a:endParaRPr lang="zh-CN" altLang="en-US" sz="2400" b="1">
              <a:ln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2400" b="1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需要在首部添加两个字节的长度字段</a:t>
            </a:r>
            <a:endParaRPr lang="zh-CN" altLang="en-US" sz="2400" b="1">
              <a:ln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77470" y="0"/>
            <a:ext cx="12269470" cy="69018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8415" y="0"/>
            <a:ext cx="12192635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863455" y="3905250"/>
            <a:ext cx="1198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2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一个字节</a:t>
            </a:r>
            <a:endParaRPr lang="zh-CN" altLang="en-US" sz="2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9863455" y="3086100"/>
            <a:ext cx="1198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2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六个字节</a:t>
            </a:r>
            <a:endParaRPr lang="zh-CN" altLang="en-US" sz="2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9863455" y="4769485"/>
            <a:ext cx="1198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2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一个字节</a:t>
            </a:r>
            <a:endParaRPr lang="zh-CN" altLang="en-US" sz="2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9863455" y="5589270"/>
            <a:ext cx="1198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2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两个字节</a:t>
            </a:r>
            <a:endParaRPr lang="zh-CN" altLang="en-US" sz="2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198880" y="5908040"/>
            <a:ext cx="1808480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3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六个字节</a:t>
            </a:r>
            <a:endParaRPr lang="zh-CN" altLang="en-US" sz="32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98880" y="4923790"/>
            <a:ext cx="1808480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3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一个字节</a:t>
            </a:r>
            <a:endParaRPr lang="zh-CN" altLang="en-US" sz="32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98880" y="4286885"/>
            <a:ext cx="1808480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3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一个字节</a:t>
            </a:r>
            <a:endParaRPr lang="zh-CN" altLang="en-US" sz="32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</Words>
  <Application>WPS 演示</Application>
  <PresentationFormat>宽屏</PresentationFormat>
  <Paragraphs>48</Paragraphs>
  <Slides>46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4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Office 主题​​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DELL</cp:lastModifiedBy>
  <cp:revision>153</cp:revision>
  <dcterms:created xsi:type="dcterms:W3CDTF">2019-06-19T02:08:00Z</dcterms:created>
  <dcterms:modified xsi:type="dcterms:W3CDTF">2020-10-21T09:27:39Z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2052-11.1.0.10072</vt:lpwstr>
  </property>
</Properties>
</file>